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B9EFA-38C9-4FCD-8A35-B123FD11EBE9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48597-7201-4175-83DF-22EBE07A48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500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517DC-84D2-40BD-B41B-29FB392D016B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259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1227-15F4-4C9F-A6DA-CA64FB252581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317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DAD-6233-43A9-A64A-ECAEFC757E91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163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EDF5-93CA-4B21-AF5E-89E1513AB7E7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728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63DCF-9075-4855-AAF9-44861F21EFD4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339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9444C-0D2C-49F2-9B30-CED387D54507}" type="datetime1">
              <a:rPr lang="fr-FR" smtClean="0"/>
              <a:t>25/06/2025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190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82B34-B572-4DFE-9E88-E3B5FE91912F}" type="datetime1">
              <a:rPr lang="fr-FR" smtClean="0"/>
              <a:t>25/06/2025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108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38401-DAC7-48E6-8CD2-8E49D5E959A1}" type="datetime1">
              <a:rPr lang="fr-FR" smtClean="0"/>
              <a:t>25/06/2025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555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F4B0-29C0-418E-B9C9-28D9C8ECD4D3}" type="datetime1">
              <a:rPr lang="fr-FR" smtClean="0"/>
              <a:t>25/06/2025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2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21A2-2D13-4747-8A2C-AE7CE01B5823}" type="datetime1">
              <a:rPr lang="fr-FR" smtClean="0"/>
              <a:t>25/06/2025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222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CBDA-AF84-41C9-B8BD-513DC4417956}" type="datetime1">
              <a:rPr lang="fr-FR" smtClean="0"/>
              <a:t>25/06/2025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76E0E-A88F-4DB5-8D76-E873C696A43E}" type="datetime1">
              <a:rPr lang="fr-FR" smtClean="0"/>
              <a:t>25/06/2025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4112E-5CE3-4AE1-8869-DE86194EC2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79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24704" y="188640"/>
            <a:ext cx="7164288" cy="792088"/>
          </a:xfrm>
        </p:spPr>
        <p:txBody>
          <a:bodyPr>
            <a:normAutofit/>
          </a:bodyPr>
          <a:lstStyle/>
          <a:p>
            <a:r>
              <a:rPr lang="fr-FR" sz="1800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NOUVEL EHPAD - CENTRE HOSPITALIER DE BARENTIN</a:t>
            </a:r>
            <a:br>
              <a:rPr lang="fr-FR" sz="1200" b="1" dirty="0"/>
            </a:br>
            <a:endParaRPr lang="fr-FR" sz="12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971600" y="1305026"/>
            <a:ext cx="77724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latin typeface="+mn-lt"/>
              </a:rPr>
              <a:t>PRESENTATION DES REFERENCES  DE L’ARCHITECTE DU GROUPEMENT</a:t>
            </a:r>
          </a:p>
          <a:p>
            <a:br>
              <a:rPr lang="fr-FR" sz="1600" dirty="0"/>
            </a:br>
            <a:br>
              <a:rPr lang="fr-FR" sz="1600" dirty="0"/>
            </a:br>
            <a:r>
              <a:rPr lang="fr-FR" sz="2000" b="1" dirty="0"/>
              <a:t>Rappel de l’équipe :</a:t>
            </a:r>
            <a:endParaRPr lang="fr-FR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819287"/>
              </p:ext>
            </p:extLst>
          </p:nvPr>
        </p:nvGraphicFramePr>
        <p:xfrm>
          <a:off x="1610504" y="2171619"/>
          <a:ext cx="6192688" cy="3600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0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3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865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u="none" strike="noStrike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NOM</a:t>
                      </a:r>
                      <a:endParaRPr lang="fr-FR" sz="900" b="1" i="0" u="none" strike="noStrike" baseline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VILLE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FONCTION DANS L'EQUIPE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93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i="1" u="sng" strike="noStrike" dirty="0">
                          <a:effectLst/>
                        </a:rPr>
                        <a:t> </a:t>
                      </a:r>
                      <a:br>
                        <a:rPr lang="fr-FR" sz="1000" u="none" strike="noStrike" dirty="0">
                          <a:effectLst/>
                        </a:rPr>
                      </a:br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932"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145"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718"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fr-FR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932"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fr-FR" sz="10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932"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8158"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4D900389-FCB0-4F60-90FF-32C2158EB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4234" y="5873285"/>
            <a:ext cx="883531" cy="848190"/>
          </a:xfrm>
          <a:prstGeom prst="rect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F4F4DC2-2A93-7CFF-1E7D-5171F0F261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20" y="5839220"/>
            <a:ext cx="1280160" cy="908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6225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428596" y="5715016"/>
            <a:ext cx="8607900" cy="9941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Référence 1 :							</a:t>
            </a:r>
            <a:br>
              <a:rPr lang="fr-FR" sz="900" dirty="0"/>
            </a:br>
            <a:r>
              <a:rPr lang="fr-FR" sz="900" b="1" dirty="0"/>
              <a:t>Maître d’ouvrage </a:t>
            </a:r>
            <a:r>
              <a:rPr lang="fr-FR" sz="900" dirty="0"/>
              <a:t>:			</a:t>
            </a:r>
            <a:r>
              <a:rPr lang="fr-FR" sz="900" b="1" dirty="0"/>
              <a:t>Date et avancement :</a:t>
            </a:r>
            <a:br>
              <a:rPr lang="fr-FR" sz="900" b="1" dirty="0"/>
            </a:br>
            <a:r>
              <a:rPr lang="fr-FR" sz="900" b="1" dirty="0"/>
              <a:t>Descriptif :</a:t>
            </a:r>
            <a:br>
              <a:rPr lang="fr-FR" sz="900" dirty="0"/>
            </a:br>
            <a:br>
              <a:rPr lang="fr-FR" sz="900" dirty="0"/>
            </a:br>
            <a:r>
              <a:rPr lang="fr-FR" sz="900" b="1" dirty="0"/>
              <a:t>Surface (SDO) :</a:t>
            </a:r>
            <a:r>
              <a:rPr lang="fr-FR" sz="900" dirty="0"/>
              <a:t>		m²		</a:t>
            </a:r>
            <a:r>
              <a:rPr lang="fr-FR" sz="900" b="1" dirty="0"/>
              <a:t>coût Travaux :</a:t>
            </a:r>
            <a:r>
              <a:rPr lang="fr-FR" sz="900" dirty="0"/>
              <a:t>		 €HT</a:t>
            </a:r>
            <a:br>
              <a:rPr lang="fr-FR" sz="900" dirty="0"/>
            </a:br>
            <a:r>
              <a:rPr lang="fr-FR" sz="900" b="1" dirty="0"/>
              <a:t>Rôle dans l’opération :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F951B11-4D4A-49D3-A75F-6D468BFDC43C}"/>
              </a:ext>
            </a:extLst>
          </p:cNvPr>
          <p:cNvSpPr txBox="1">
            <a:spLocks/>
          </p:cNvSpPr>
          <p:nvPr/>
        </p:nvSpPr>
        <p:spPr>
          <a:xfrm>
            <a:off x="1124704" y="188640"/>
            <a:ext cx="7164288" cy="648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12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F8A7615-9C2F-6CEF-B405-EB022A80530B}"/>
              </a:ext>
            </a:extLst>
          </p:cNvPr>
          <p:cNvSpPr txBox="1"/>
          <p:nvPr/>
        </p:nvSpPr>
        <p:spPr>
          <a:xfrm>
            <a:off x="3292386" y="275926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Chaque référence est à présenter sur 2 slides</a:t>
            </a:r>
          </a:p>
        </p:txBody>
      </p:sp>
    </p:spTree>
    <p:extLst>
      <p:ext uri="{BB962C8B-B14F-4D97-AF65-F5344CB8AC3E}">
        <p14:creationId xmlns:p14="http://schemas.microsoft.com/office/powerpoint/2010/main" val="2496612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428596" y="5715016"/>
            <a:ext cx="8607900" cy="9941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Référence 2 :							</a:t>
            </a:r>
            <a:br>
              <a:rPr lang="fr-FR" sz="900" dirty="0"/>
            </a:br>
            <a:r>
              <a:rPr lang="fr-FR" sz="900" b="1" dirty="0"/>
              <a:t>Maître d’ouvrage </a:t>
            </a:r>
            <a:r>
              <a:rPr lang="fr-FR" sz="900" dirty="0"/>
              <a:t>:			</a:t>
            </a:r>
            <a:r>
              <a:rPr lang="fr-FR" sz="900" b="1" dirty="0"/>
              <a:t>Date et avancement :</a:t>
            </a:r>
            <a:br>
              <a:rPr lang="fr-FR" sz="900" b="1" dirty="0"/>
            </a:br>
            <a:r>
              <a:rPr lang="fr-FR" sz="900" b="1" dirty="0"/>
              <a:t>Descriptif :</a:t>
            </a:r>
            <a:br>
              <a:rPr lang="fr-FR" sz="900" dirty="0"/>
            </a:br>
            <a:br>
              <a:rPr lang="fr-FR" sz="900" dirty="0"/>
            </a:br>
            <a:r>
              <a:rPr lang="fr-FR" sz="900" b="1" dirty="0"/>
              <a:t>Surface (SDO) :</a:t>
            </a:r>
            <a:r>
              <a:rPr lang="fr-FR" sz="900" dirty="0"/>
              <a:t>		m²		</a:t>
            </a:r>
            <a:r>
              <a:rPr lang="fr-FR" sz="900" b="1" dirty="0"/>
              <a:t>coût Travaux :</a:t>
            </a:r>
            <a:r>
              <a:rPr lang="fr-FR" sz="900" dirty="0"/>
              <a:t>		 €HT</a:t>
            </a:r>
            <a:br>
              <a:rPr lang="fr-FR" sz="900" dirty="0"/>
            </a:br>
            <a:r>
              <a:rPr lang="fr-FR" sz="900" b="1" dirty="0"/>
              <a:t>Rôle dans l’opération :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F951B11-4D4A-49D3-A75F-6D468BFDC43C}"/>
              </a:ext>
            </a:extLst>
          </p:cNvPr>
          <p:cNvSpPr txBox="1">
            <a:spLocks/>
          </p:cNvSpPr>
          <p:nvPr/>
        </p:nvSpPr>
        <p:spPr>
          <a:xfrm>
            <a:off x="1124704" y="188640"/>
            <a:ext cx="7164288" cy="648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968744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428596" y="5715016"/>
            <a:ext cx="8607900" cy="9941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Référence 3 :							</a:t>
            </a:r>
            <a:br>
              <a:rPr lang="fr-FR" sz="900" dirty="0"/>
            </a:br>
            <a:r>
              <a:rPr lang="fr-FR" sz="900" b="1" dirty="0"/>
              <a:t>Maître d’ouvrage </a:t>
            </a:r>
            <a:r>
              <a:rPr lang="fr-FR" sz="900" dirty="0"/>
              <a:t>:			</a:t>
            </a:r>
            <a:r>
              <a:rPr lang="fr-FR" sz="900" b="1" dirty="0"/>
              <a:t>Date et avancement :</a:t>
            </a:r>
            <a:br>
              <a:rPr lang="fr-FR" sz="900" b="1" dirty="0"/>
            </a:br>
            <a:r>
              <a:rPr lang="fr-FR" sz="900" b="1" dirty="0"/>
              <a:t>Descriptif :</a:t>
            </a:r>
            <a:br>
              <a:rPr lang="fr-FR" sz="900" dirty="0"/>
            </a:br>
            <a:br>
              <a:rPr lang="fr-FR" sz="900" dirty="0"/>
            </a:br>
            <a:r>
              <a:rPr lang="fr-FR" sz="900" b="1" dirty="0"/>
              <a:t>Surface (SDO) :</a:t>
            </a:r>
            <a:r>
              <a:rPr lang="fr-FR" sz="900" dirty="0"/>
              <a:t>		m²		</a:t>
            </a:r>
            <a:r>
              <a:rPr lang="fr-FR" sz="900" b="1" dirty="0"/>
              <a:t>coût Travaux :</a:t>
            </a:r>
            <a:r>
              <a:rPr lang="fr-FR" sz="900" dirty="0"/>
              <a:t>		 €HT</a:t>
            </a:r>
            <a:br>
              <a:rPr lang="fr-FR" sz="900" dirty="0"/>
            </a:br>
            <a:r>
              <a:rPr lang="fr-FR" sz="900" b="1" dirty="0"/>
              <a:t>Rôle dans l’opération :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F951B11-4D4A-49D3-A75F-6D468BFDC43C}"/>
              </a:ext>
            </a:extLst>
          </p:cNvPr>
          <p:cNvSpPr txBox="1">
            <a:spLocks/>
          </p:cNvSpPr>
          <p:nvPr/>
        </p:nvSpPr>
        <p:spPr>
          <a:xfrm>
            <a:off x="1124704" y="188640"/>
            <a:ext cx="7164288" cy="648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07599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428596" y="5715016"/>
            <a:ext cx="8607900" cy="9941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Référence 4 :							</a:t>
            </a:r>
            <a:br>
              <a:rPr lang="fr-FR" sz="900" dirty="0"/>
            </a:br>
            <a:r>
              <a:rPr lang="fr-FR" sz="900" b="1" dirty="0"/>
              <a:t>Maître d’ouvrage </a:t>
            </a:r>
            <a:r>
              <a:rPr lang="fr-FR" sz="900" dirty="0"/>
              <a:t>:			</a:t>
            </a:r>
            <a:r>
              <a:rPr lang="fr-FR" sz="900" b="1" dirty="0"/>
              <a:t>Date et avancement :</a:t>
            </a:r>
            <a:br>
              <a:rPr lang="fr-FR" sz="900" b="1" dirty="0"/>
            </a:br>
            <a:r>
              <a:rPr lang="fr-FR" sz="900" b="1" dirty="0"/>
              <a:t>Descriptif :</a:t>
            </a:r>
            <a:br>
              <a:rPr lang="fr-FR" sz="900" dirty="0"/>
            </a:br>
            <a:br>
              <a:rPr lang="fr-FR" sz="900" dirty="0"/>
            </a:br>
            <a:r>
              <a:rPr lang="fr-FR" sz="900" b="1" dirty="0"/>
              <a:t>Surface (SDO) :</a:t>
            </a:r>
            <a:r>
              <a:rPr lang="fr-FR" sz="900" dirty="0"/>
              <a:t>		m²		</a:t>
            </a:r>
            <a:r>
              <a:rPr lang="fr-FR" sz="900" b="1" dirty="0"/>
              <a:t>coût Travaux :</a:t>
            </a:r>
            <a:r>
              <a:rPr lang="fr-FR" sz="900" dirty="0"/>
              <a:t>		 €HT</a:t>
            </a:r>
            <a:br>
              <a:rPr lang="fr-FR" sz="900" dirty="0"/>
            </a:br>
            <a:r>
              <a:rPr lang="fr-FR" sz="900" b="1" dirty="0"/>
              <a:t>Rôle dans l’opération :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F951B11-4D4A-49D3-A75F-6D468BFDC43C}"/>
              </a:ext>
            </a:extLst>
          </p:cNvPr>
          <p:cNvSpPr txBox="1">
            <a:spLocks/>
          </p:cNvSpPr>
          <p:nvPr/>
        </p:nvSpPr>
        <p:spPr>
          <a:xfrm>
            <a:off x="1124704" y="188640"/>
            <a:ext cx="7164288" cy="648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022959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428596" y="5715016"/>
            <a:ext cx="8607900" cy="9941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Référence 5 :							</a:t>
            </a:r>
            <a:br>
              <a:rPr lang="fr-FR" sz="900" dirty="0"/>
            </a:br>
            <a:r>
              <a:rPr lang="fr-FR" sz="900" b="1" dirty="0"/>
              <a:t>Maître d’ouvrage </a:t>
            </a:r>
            <a:r>
              <a:rPr lang="fr-FR" sz="900" dirty="0"/>
              <a:t>:			</a:t>
            </a:r>
            <a:r>
              <a:rPr lang="fr-FR" sz="900" b="1" dirty="0"/>
              <a:t>Date et avancement :</a:t>
            </a:r>
            <a:br>
              <a:rPr lang="fr-FR" sz="900" b="1" dirty="0"/>
            </a:br>
            <a:r>
              <a:rPr lang="fr-FR" sz="900" b="1" dirty="0"/>
              <a:t>Descriptif :</a:t>
            </a:r>
            <a:br>
              <a:rPr lang="fr-FR" sz="900" dirty="0"/>
            </a:br>
            <a:br>
              <a:rPr lang="fr-FR" sz="900" dirty="0"/>
            </a:br>
            <a:r>
              <a:rPr lang="fr-FR" sz="900" b="1" dirty="0"/>
              <a:t>Surface (SDO) :</a:t>
            </a:r>
            <a:r>
              <a:rPr lang="fr-FR" sz="900" dirty="0"/>
              <a:t>		m²		</a:t>
            </a:r>
            <a:r>
              <a:rPr lang="fr-FR" sz="900" b="1" dirty="0"/>
              <a:t>coût Travaux :</a:t>
            </a:r>
            <a:r>
              <a:rPr lang="fr-FR" sz="900" dirty="0"/>
              <a:t>		 €HT</a:t>
            </a:r>
            <a:br>
              <a:rPr lang="fr-FR" sz="900" dirty="0"/>
            </a:br>
            <a:r>
              <a:rPr lang="fr-FR" sz="900" b="1" dirty="0"/>
              <a:t>Rôle dans l’opération :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F951B11-4D4A-49D3-A75F-6D468BFDC43C}"/>
              </a:ext>
            </a:extLst>
          </p:cNvPr>
          <p:cNvSpPr txBox="1">
            <a:spLocks/>
          </p:cNvSpPr>
          <p:nvPr/>
        </p:nvSpPr>
        <p:spPr>
          <a:xfrm>
            <a:off x="1124704" y="188640"/>
            <a:ext cx="7164288" cy="648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7583878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286</Words>
  <Application>Microsoft Office PowerPoint</Application>
  <PresentationFormat>Affichage à l'écran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Thème Office</vt:lpstr>
      <vt:lpstr>NOUVEL EHPAD - CENTRE HOSPITALIER DE BARENTIN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COAXIS ASP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CHIPS – Conception-Réalisation construction d’un bâtiment neuf médico-technique - site de Poissy</dc:title>
  <dc:creator>Franck Llinas</dc:creator>
  <cp:lastModifiedBy>Pierre SAVIN</cp:lastModifiedBy>
  <cp:revision>17</cp:revision>
  <dcterms:created xsi:type="dcterms:W3CDTF">2016-01-13T16:57:18Z</dcterms:created>
  <dcterms:modified xsi:type="dcterms:W3CDTF">2025-06-25T14:44:14Z</dcterms:modified>
</cp:coreProperties>
</file>